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"/>
  </p:notesMasterIdLst>
  <p:sldIdLst>
    <p:sldId id="260" r:id="rId2"/>
  </p:sldIdLst>
  <p:sldSz cx="7575550" cy="895191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20" userDrawn="1">
          <p15:clr>
            <a:srgbClr val="A4A3A4"/>
          </p15:clr>
        </p15:guide>
        <p15:guide id="2" pos="23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87093" autoAdjust="0"/>
  </p:normalViewPr>
  <p:slideViewPr>
    <p:cSldViewPr snapToGrid="0" showGuides="1">
      <p:cViewPr varScale="1">
        <p:scale>
          <a:sx n="77" d="100"/>
          <a:sy n="77" d="100"/>
        </p:scale>
        <p:origin x="3006" y="102"/>
      </p:cViewPr>
      <p:guideLst>
        <p:guide orient="horz" pos="2820"/>
        <p:guide pos="23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0BF698-D0A5-4B98-80EC-555AB748CF1F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22488" y="1143000"/>
            <a:ext cx="26130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19975-9DB1-402C-B542-7EFA56AA1C5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336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19975-9DB1-402C-B542-7EFA56AA1C5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5640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166" y="1465047"/>
            <a:ext cx="6439218" cy="3116592"/>
          </a:xfrm>
        </p:spPr>
        <p:txBody>
          <a:bodyPr anchor="b"/>
          <a:lstStyle>
            <a:lvl1pPr algn="ctr">
              <a:defRPr sz="4971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6944" y="4701827"/>
            <a:ext cx="5681663" cy="2161306"/>
          </a:xfrm>
        </p:spPr>
        <p:txBody>
          <a:bodyPr/>
          <a:lstStyle>
            <a:lvl1pPr marL="0" indent="0" algn="ctr">
              <a:buNone/>
              <a:defRPr sz="1988"/>
            </a:lvl1pPr>
            <a:lvl2pPr marL="378790" indent="0" algn="ctr">
              <a:buNone/>
              <a:defRPr sz="1657"/>
            </a:lvl2pPr>
            <a:lvl3pPr marL="757580" indent="0" algn="ctr">
              <a:buNone/>
              <a:defRPr sz="1491"/>
            </a:lvl3pPr>
            <a:lvl4pPr marL="1136371" indent="0" algn="ctr">
              <a:buNone/>
              <a:defRPr sz="1326"/>
            </a:lvl4pPr>
            <a:lvl5pPr marL="1515161" indent="0" algn="ctr">
              <a:buNone/>
              <a:defRPr sz="1326"/>
            </a:lvl5pPr>
            <a:lvl6pPr marL="1893951" indent="0" algn="ctr">
              <a:buNone/>
              <a:defRPr sz="1326"/>
            </a:lvl6pPr>
            <a:lvl7pPr marL="2272741" indent="0" algn="ctr">
              <a:buNone/>
              <a:defRPr sz="1326"/>
            </a:lvl7pPr>
            <a:lvl8pPr marL="2651531" indent="0" algn="ctr">
              <a:buNone/>
              <a:defRPr sz="1326"/>
            </a:lvl8pPr>
            <a:lvl9pPr marL="3030322" indent="0" algn="ctr">
              <a:buNone/>
              <a:defRPr sz="1326"/>
            </a:lvl9pPr>
          </a:lstStyle>
          <a:p>
            <a:r>
              <a:rPr lang="en-US" altLang="ko-KR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E941B-C4DB-414A-8A6D-E52CA06AF55E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B5-A207-4E91-BAC6-3D0740012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4772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E941B-C4DB-414A-8A6D-E52CA06AF55E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B5-A207-4E91-BAC6-3D0740012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7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21253" y="476607"/>
            <a:ext cx="1633478" cy="7586332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0819" y="476607"/>
            <a:ext cx="4805740" cy="7586332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E941B-C4DB-414A-8A6D-E52CA06AF55E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B5-A207-4E91-BAC6-3D0740012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2018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E941B-C4DB-414A-8A6D-E52CA06AF55E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B5-A207-4E91-BAC6-3D0740012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8510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874" y="2231764"/>
            <a:ext cx="6533912" cy="3723746"/>
          </a:xfrm>
        </p:spPr>
        <p:txBody>
          <a:bodyPr anchor="b"/>
          <a:lstStyle>
            <a:lvl1pPr>
              <a:defRPr sz="4971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6874" y="5990739"/>
            <a:ext cx="6533912" cy="1958230"/>
          </a:xfrm>
        </p:spPr>
        <p:txBody>
          <a:bodyPr/>
          <a:lstStyle>
            <a:lvl1pPr marL="0" indent="0">
              <a:buNone/>
              <a:defRPr sz="1988">
                <a:solidFill>
                  <a:schemeClr val="tx1"/>
                </a:solidFill>
              </a:defRPr>
            </a:lvl1pPr>
            <a:lvl2pPr marL="378790" indent="0">
              <a:buNone/>
              <a:defRPr sz="1657">
                <a:solidFill>
                  <a:schemeClr val="tx1">
                    <a:tint val="75000"/>
                  </a:schemeClr>
                </a:solidFill>
              </a:defRPr>
            </a:lvl2pPr>
            <a:lvl3pPr marL="757580" indent="0">
              <a:buNone/>
              <a:defRPr sz="1491">
                <a:solidFill>
                  <a:schemeClr val="tx1">
                    <a:tint val="75000"/>
                  </a:schemeClr>
                </a:solidFill>
              </a:defRPr>
            </a:lvl3pPr>
            <a:lvl4pPr marL="1136371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4pPr>
            <a:lvl5pPr marL="1515161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5pPr>
            <a:lvl6pPr marL="1893951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6pPr>
            <a:lvl7pPr marL="2272741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7pPr>
            <a:lvl8pPr marL="2651531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8pPr>
            <a:lvl9pPr marL="3030322" indent="0">
              <a:buNone/>
              <a:defRPr sz="13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E941B-C4DB-414A-8A6D-E52CA06AF55E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B5-A207-4E91-BAC6-3D0740012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1937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0819" y="2383032"/>
            <a:ext cx="3219609" cy="5679907"/>
          </a:xfr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35122" y="2383032"/>
            <a:ext cx="3219609" cy="5679907"/>
          </a:xfr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E941B-C4DB-414A-8A6D-E52CA06AF55E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B5-A207-4E91-BAC6-3D0740012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3566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806" y="476609"/>
            <a:ext cx="6533912" cy="1730289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1807" y="2194463"/>
            <a:ext cx="3204812" cy="1075472"/>
          </a:xfrm>
        </p:spPr>
        <p:txBody>
          <a:bodyPr anchor="b"/>
          <a:lstStyle>
            <a:lvl1pPr marL="0" indent="0">
              <a:buNone/>
              <a:defRPr sz="1988" b="1"/>
            </a:lvl1pPr>
            <a:lvl2pPr marL="378790" indent="0">
              <a:buNone/>
              <a:defRPr sz="1657" b="1"/>
            </a:lvl2pPr>
            <a:lvl3pPr marL="757580" indent="0">
              <a:buNone/>
              <a:defRPr sz="1491" b="1"/>
            </a:lvl3pPr>
            <a:lvl4pPr marL="1136371" indent="0">
              <a:buNone/>
              <a:defRPr sz="1326" b="1"/>
            </a:lvl4pPr>
            <a:lvl5pPr marL="1515161" indent="0">
              <a:buNone/>
              <a:defRPr sz="1326" b="1"/>
            </a:lvl5pPr>
            <a:lvl6pPr marL="1893951" indent="0">
              <a:buNone/>
              <a:defRPr sz="1326" b="1"/>
            </a:lvl6pPr>
            <a:lvl7pPr marL="2272741" indent="0">
              <a:buNone/>
              <a:defRPr sz="1326" b="1"/>
            </a:lvl7pPr>
            <a:lvl8pPr marL="2651531" indent="0">
              <a:buNone/>
              <a:defRPr sz="1326" b="1"/>
            </a:lvl8pPr>
            <a:lvl9pPr marL="3030322" indent="0">
              <a:buNone/>
              <a:defRPr sz="1326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807" y="3269935"/>
            <a:ext cx="3204812" cy="4809582"/>
          </a:xfr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35123" y="2194463"/>
            <a:ext cx="3220595" cy="1075472"/>
          </a:xfrm>
        </p:spPr>
        <p:txBody>
          <a:bodyPr anchor="b"/>
          <a:lstStyle>
            <a:lvl1pPr marL="0" indent="0">
              <a:buNone/>
              <a:defRPr sz="1988" b="1"/>
            </a:lvl1pPr>
            <a:lvl2pPr marL="378790" indent="0">
              <a:buNone/>
              <a:defRPr sz="1657" b="1"/>
            </a:lvl2pPr>
            <a:lvl3pPr marL="757580" indent="0">
              <a:buNone/>
              <a:defRPr sz="1491" b="1"/>
            </a:lvl3pPr>
            <a:lvl4pPr marL="1136371" indent="0">
              <a:buNone/>
              <a:defRPr sz="1326" b="1"/>
            </a:lvl4pPr>
            <a:lvl5pPr marL="1515161" indent="0">
              <a:buNone/>
              <a:defRPr sz="1326" b="1"/>
            </a:lvl5pPr>
            <a:lvl6pPr marL="1893951" indent="0">
              <a:buNone/>
              <a:defRPr sz="1326" b="1"/>
            </a:lvl6pPr>
            <a:lvl7pPr marL="2272741" indent="0">
              <a:buNone/>
              <a:defRPr sz="1326" b="1"/>
            </a:lvl7pPr>
            <a:lvl8pPr marL="2651531" indent="0">
              <a:buNone/>
              <a:defRPr sz="1326" b="1"/>
            </a:lvl8pPr>
            <a:lvl9pPr marL="3030322" indent="0">
              <a:buNone/>
              <a:defRPr sz="1326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35123" y="3269935"/>
            <a:ext cx="3220595" cy="4809582"/>
          </a:xfrm>
        </p:spPr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E941B-C4DB-414A-8A6D-E52CA06AF55E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B5-A207-4E91-BAC6-3D0740012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8124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E941B-C4DB-414A-8A6D-E52CA06AF55E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B5-A207-4E91-BAC6-3D0740012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6430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E941B-C4DB-414A-8A6D-E52CA06AF55E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B5-A207-4E91-BAC6-3D0740012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72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806" y="596794"/>
            <a:ext cx="2443312" cy="2088780"/>
          </a:xfrm>
        </p:spPr>
        <p:txBody>
          <a:bodyPr anchor="b"/>
          <a:lstStyle>
            <a:lvl1pPr>
              <a:defRPr sz="2651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20596" y="1288912"/>
            <a:ext cx="3835122" cy="6361660"/>
          </a:xfrm>
        </p:spPr>
        <p:txBody>
          <a:bodyPr/>
          <a:lstStyle>
            <a:lvl1pPr>
              <a:defRPr sz="2651"/>
            </a:lvl1pPr>
            <a:lvl2pPr>
              <a:defRPr sz="2320"/>
            </a:lvl2pPr>
            <a:lvl3pPr>
              <a:defRPr sz="1988"/>
            </a:lvl3pPr>
            <a:lvl4pPr>
              <a:defRPr sz="1657"/>
            </a:lvl4pPr>
            <a:lvl5pPr>
              <a:defRPr sz="1657"/>
            </a:lvl5pPr>
            <a:lvl6pPr>
              <a:defRPr sz="1657"/>
            </a:lvl6pPr>
            <a:lvl7pPr>
              <a:defRPr sz="1657"/>
            </a:lvl7pPr>
            <a:lvl8pPr>
              <a:defRPr sz="1657"/>
            </a:lvl8pPr>
            <a:lvl9pPr>
              <a:defRPr sz="1657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1806" y="2685574"/>
            <a:ext cx="2443312" cy="4975358"/>
          </a:xfrm>
        </p:spPr>
        <p:txBody>
          <a:bodyPr/>
          <a:lstStyle>
            <a:lvl1pPr marL="0" indent="0">
              <a:buNone/>
              <a:defRPr sz="1326"/>
            </a:lvl1pPr>
            <a:lvl2pPr marL="378790" indent="0">
              <a:buNone/>
              <a:defRPr sz="1160"/>
            </a:lvl2pPr>
            <a:lvl3pPr marL="757580" indent="0">
              <a:buNone/>
              <a:defRPr sz="994"/>
            </a:lvl3pPr>
            <a:lvl4pPr marL="1136371" indent="0">
              <a:buNone/>
              <a:defRPr sz="829"/>
            </a:lvl4pPr>
            <a:lvl5pPr marL="1515161" indent="0">
              <a:buNone/>
              <a:defRPr sz="829"/>
            </a:lvl5pPr>
            <a:lvl6pPr marL="1893951" indent="0">
              <a:buNone/>
              <a:defRPr sz="829"/>
            </a:lvl6pPr>
            <a:lvl7pPr marL="2272741" indent="0">
              <a:buNone/>
              <a:defRPr sz="829"/>
            </a:lvl7pPr>
            <a:lvl8pPr marL="2651531" indent="0">
              <a:buNone/>
              <a:defRPr sz="829"/>
            </a:lvl8pPr>
            <a:lvl9pPr marL="3030322" indent="0">
              <a:buNone/>
              <a:defRPr sz="829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E941B-C4DB-414A-8A6D-E52CA06AF55E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B5-A207-4E91-BAC6-3D0740012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9363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806" y="596794"/>
            <a:ext cx="2443312" cy="2088780"/>
          </a:xfrm>
        </p:spPr>
        <p:txBody>
          <a:bodyPr anchor="b"/>
          <a:lstStyle>
            <a:lvl1pPr>
              <a:defRPr sz="2651"/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20596" y="1288912"/>
            <a:ext cx="3835122" cy="6361660"/>
          </a:xfrm>
        </p:spPr>
        <p:txBody>
          <a:bodyPr anchor="t"/>
          <a:lstStyle>
            <a:lvl1pPr marL="0" indent="0">
              <a:buNone/>
              <a:defRPr sz="2651"/>
            </a:lvl1pPr>
            <a:lvl2pPr marL="378790" indent="0">
              <a:buNone/>
              <a:defRPr sz="2320"/>
            </a:lvl2pPr>
            <a:lvl3pPr marL="757580" indent="0">
              <a:buNone/>
              <a:defRPr sz="1988"/>
            </a:lvl3pPr>
            <a:lvl4pPr marL="1136371" indent="0">
              <a:buNone/>
              <a:defRPr sz="1657"/>
            </a:lvl4pPr>
            <a:lvl5pPr marL="1515161" indent="0">
              <a:buNone/>
              <a:defRPr sz="1657"/>
            </a:lvl5pPr>
            <a:lvl6pPr marL="1893951" indent="0">
              <a:buNone/>
              <a:defRPr sz="1657"/>
            </a:lvl6pPr>
            <a:lvl7pPr marL="2272741" indent="0">
              <a:buNone/>
              <a:defRPr sz="1657"/>
            </a:lvl7pPr>
            <a:lvl8pPr marL="2651531" indent="0">
              <a:buNone/>
              <a:defRPr sz="1657"/>
            </a:lvl8pPr>
            <a:lvl9pPr marL="3030322" indent="0">
              <a:buNone/>
              <a:defRPr sz="1657"/>
            </a:lvl9pPr>
          </a:lstStyle>
          <a:p>
            <a:r>
              <a:rPr lang="en-US" altLang="ko-KR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1806" y="2685574"/>
            <a:ext cx="2443312" cy="4975358"/>
          </a:xfrm>
        </p:spPr>
        <p:txBody>
          <a:bodyPr/>
          <a:lstStyle>
            <a:lvl1pPr marL="0" indent="0">
              <a:buNone/>
              <a:defRPr sz="1326"/>
            </a:lvl1pPr>
            <a:lvl2pPr marL="378790" indent="0">
              <a:buNone/>
              <a:defRPr sz="1160"/>
            </a:lvl2pPr>
            <a:lvl3pPr marL="757580" indent="0">
              <a:buNone/>
              <a:defRPr sz="994"/>
            </a:lvl3pPr>
            <a:lvl4pPr marL="1136371" indent="0">
              <a:buNone/>
              <a:defRPr sz="829"/>
            </a:lvl4pPr>
            <a:lvl5pPr marL="1515161" indent="0">
              <a:buNone/>
              <a:defRPr sz="829"/>
            </a:lvl5pPr>
            <a:lvl6pPr marL="1893951" indent="0">
              <a:buNone/>
              <a:defRPr sz="829"/>
            </a:lvl6pPr>
            <a:lvl7pPr marL="2272741" indent="0">
              <a:buNone/>
              <a:defRPr sz="829"/>
            </a:lvl7pPr>
            <a:lvl8pPr marL="2651531" indent="0">
              <a:buNone/>
              <a:defRPr sz="829"/>
            </a:lvl8pPr>
            <a:lvl9pPr marL="3030322" indent="0">
              <a:buNone/>
              <a:defRPr sz="829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E941B-C4DB-414A-8A6D-E52CA06AF55E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785B5-A207-4E91-BAC6-3D0740012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1400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0819" y="476609"/>
            <a:ext cx="6533912" cy="1730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819" y="2383032"/>
            <a:ext cx="6533912" cy="5679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0819" y="8297099"/>
            <a:ext cx="1704499" cy="4766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E941B-C4DB-414A-8A6D-E52CA06AF55E}" type="datetimeFigureOut">
              <a:rPr lang="ko-KR" altLang="en-US" smtClean="0"/>
              <a:t>2017-12-28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9401" y="8297099"/>
            <a:ext cx="2556748" cy="4766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50232" y="8297099"/>
            <a:ext cx="1704499" cy="4766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785B5-A207-4E91-BAC6-3D0740012C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32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757580" rtl="0" eaLnBrk="1" latinLnBrk="1" hangingPunct="1">
        <a:lnSpc>
          <a:spcPct val="90000"/>
        </a:lnSpc>
        <a:spcBef>
          <a:spcPct val="0"/>
        </a:spcBef>
        <a:buNone/>
        <a:defRPr sz="36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395" indent="-189395" algn="l" defTabSz="757580" rtl="0" eaLnBrk="1" latinLnBrk="1" hangingPunct="1">
        <a:lnSpc>
          <a:spcPct val="90000"/>
        </a:lnSpc>
        <a:spcBef>
          <a:spcPts val="829"/>
        </a:spcBef>
        <a:buFont typeface="Arial" panose="020B0604020202020204" pitchFamily="34" charset="0"/>
        <a:buChar char="•"/>
        <a:defRPr sz="2320" kern="1200">
          <a:solidFill>
            <a:schemeClr val="tx1"/>
          </a:solidFill>
          <a:latin typeface="+mn-lt"/>
          <a:ea typeface="+mn-ea"/>
          <a:cs typeface="+mn-cs"/>
        </a:defRPr>
      </a:lvl1pPr>
      <a:lvl2pPr marL="568185" indent="-189395" algn="l" defTabSz="757580" rtl="0" eaLnBrk="1" latinLnBrk="1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2pPr>
      <a:lvl3pPr marL="946976" indent="-189395" algn="l" defTabSz="757580" rtl="0" eaLnBrk="1" latinLnBrk="1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657" kern="1200">
          <a:solidFill>
            <a:schemeClr val="tx1"/>
          </a:solidFill>
          <a:latin typeface="+mn-lt"/>
          <a:ea typeface="+mn-ea"/>
          <a:cs typeface="+mn-cs"/>
        </a:defRPr>
      </a:lvl3pPr>
      <a:lvl4pPr marL="1325766" indent="-189395" algn="l" defTabSz="757580" rtl="0" eaLnBrk="1" latinLnBrk="1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1" kern="1200">
          <a:solidFill>
            <a:schemeClr val="tx1"/>
          </a:solidFill>
          <a:latin typeface="+mn-lt"/>
          <a:ea typeface="+mn-ea"/>
          <a:cs typeface="+mn-cs"/>
        </a:defRPr>
      </a:lvl4pPr>
      <a:lvl5pPr marL="1704556" indent="-189395" algn="l" defTabSz="757580" rtl="0" eaLnBrk="1" latinLnBrk="1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1" kern="1200">
          <a:solidFill>
            <a:schemeClr val="tx1"/>
          </a:solidFill>
          <a:latin typeface="+mn-lt"/>
          <a:ea typeface="+mn-ea"/>
          <a:cs typeface="+mn-cs"/>
        </a:defRPr>
      </a:lvl5pPr>
      <a:lvl6pPr marL="2083346" indent="-189395" algn="l" defTabSz="757580" rtl="0" eaLnBrk="1" latinLnBrk="1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1" kern="1200">
          <a:solidFill>
            <a:schemeClr val="tx1"/>
          </a:solidFill>
          <a:latin typeface="+mn-lt"/>
          <a:ea typeface="+mn-ea"/>
          <a:cs typeface="+mn-cs"/>
        </a:defRPr>
      </a:lvl6pPr>
      <a:lvl7pPr marL="2462136" indent="-189395" algn="l" defTabSz="757580" rtl="0" eaLnBrk="1" latinLnBrk="1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1" kern="1200">
          <a:solidFill>
            <a:schemeClr val="tx1"/>
          </a:solidFill>
          <a:latin typeface="+mn-lt"/>
          <a:ea typeface="+mn-ea"/>
          <a:cs typeface="+mn-cs"/>
        </a:defRPr>
      </a:lvl7pPr>
      <a:lvl8pPr marL="2840927" indent="-189395" algn="l" defTabSz="757580" rtl="0" eaLnBrk="1" latinLnBrk="1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1" kern="1200">
          <a:solidFill>
            <a:schemeClr val="tx1"/>
          </a:solidFill>
          <a:latin typeface="+mn-lt"/>
          <a:ea typeface="+mn-ea"/>
          <a:cs typeface="+mn-cs"/>
        </a:defRPr>
      </a:lvl8pPr>
      <a:lvl9pPr marL="3219717" indent="-189395" algn="l" defTabSz="757580" rtl="0" eaLnBrk="1" latinLnBrk="1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7580" rtl="0" eaLnBrk="1" latinLnBrk="1" hangingPunct="1">
        <a:defRPr sz="1491" kern="1200">
          <a:solidFill>
            <a:schemeClr val="tx1"/>
          </a:solidFill>
          <a:latin typeface="+mn-lt"/>
          <a:ea typeface="+mn-ea"/>
          <a:cs typeface="+mn-cs"/>
        </a:defRPr>
      </a:lvl1pPr>
      <a:lvl2pPr marL="378790" algn="l" defTabSz="757580" rtl="0" eaLnBrk="1" latinLnBrk="1" hangingPunct="1">
        <a:defRPr sz="1491" kern="1200">
          <a:solidFill>
            <a:schemeClr val="tx1"/>
          </a:solidFill>
          <a:latin typeface="+mn-lt"/>
          <a:ea typeface="+mn-ea"/>
          <a:cs typeface="+mn-cs"/>
        </a:defRPr>
      </a:lvl2pPr>
      <a:lvl3pPr marL="757580" algn="l" defTabSz="757580" rtl="0" eaLnBrk="1" latinLnBrk="1" hangingPunct="1">
        <a:defRPr sz="1491" kern="1200">
          <a:solidFill>
            <a:schemeClr val="tx1"/>
          </a:solidFill>
          <a:latin typeface="+mn-lt"/>
          <a:ea typeface="+mn-ea"/>
          <a:cs typeface="+mn-cs"/>
        </a:defRPr>
      </a:lvl3pPr>
      <a:lvl4pPr marL="1136371" algn="l" defTabSz="757580" rtl="0" eaLnBrk="1" latinLnBrk="1" hangingPunct="1">
        <a:defRPr sz="1491" kern="1200">
          <a:solidFill>
            <a:schemeClr val="tx1"/>
          </a:solidFill>
          <a:latin typeface="+mn-lt"/>
          <a:ea typeface="+mn-ea"/>
          <a:cs typeface="+mn-cs"/>
        </a:defRPr>
      </a:lvl4pPr>
      <a:lvl5pPr marL="1515161" algn="l" defTabSz="757580" rtl="0" eaLnBrk="1" latinLnBrk="1" hangingPunct="1">
        <a:defRPr sz="1491" kern="1200">
          <a:solidFill>
            <a:schemeClr val="tx1"/>
          </a:solidFill>
          <a:latin typeface="+mn-lt"/>
          <a:ea typeface="+mn-ea"/>
          <a:cs typeface="+mn-cs"/>
        </a:defRPr>
      </a:lvl5pPr>
      <a:lvl6pPr marL="1893951" algn="l" defTabSz="757580" rtl="0" eaLnBrk="1" latinLnBrk="1" hangingPunct="1">
        <a:defRPr sz="1491" kern="1200">
          <a:solidFill>
            <a:schemeClr val="tx1"/>
          </a:solidFill>
          <a:latin typeface="+mn-lt"/>
          <a:ea typeface="+mn-ea"/>
          <a:cs typeface="+mn-cs"/>
        </a:defRPr>
      </a:lvl6pPr>
      <a:lvl7pPr marL="2272741" algn="l" defTabSz="757580" rtl="0" eaLnBrk="1" latinLnBrk="1" hangingPunct="1">
        <a:defRPr sz="1491" kern="1200">
          <a:solidFill>
            <a:schemeClr val="tx1"/>
          </a:solidFill>
          <a:latin typeface="+mn-lt"/>
          <a:ea typeface="+mn-ea"/>
          <a:cs typeface="+mn-cs"/>
        </a:defRPr>
      </a:lvl7pPr>
      <a:lvl8pPr marL="2651531" algn="l" defTabSz="757580" rtl="0" eaLnBrk="1" latinLnBrk="1" hangingPunct="1">
        <a:defRPr sz="1491" kern="1200">
          <a:solidFill>
            <a:schemeClr val="tx1"/>
          </a:solidFill>
          <a:latin typeface="+mn-lt"/>
          <a:ea typeface="+mn-ea"/>
          <a:cs typeface="+mn-cs"/>
        </a:defRPr>
      </a:lvl8pPr>
      <a:lvl9pPr marL="3030322" algn="l" defTabSz="757580" rtl="0" eaLnBrk="1" latinLnBrk="1" hangingPunct="1">
        <a:defRPr sz="14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8.png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microsoft.com/office/2007/relationships/hdphoto" Target="../media/hdphoto3.wdp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jpeg"/><Relationship Id="rId1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6" descr="Picture 26 descriptio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1261" y="1015506"/>
            <a:ext cx="2178840" cy="1713628"/>
          </a:xfrm>
          <a:prstGeom prst="rect">
            <a:avLst/>
          </a:prstGeom>
          <a:noFill/>
        </p:spPr>
      </p:pic>
      <p:pic>
        <p:nvPicPr>
          <p:cNvPr id="15" name="Picture 13" descr="Picture 13 descriptio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3603" y="1015506"/>
            <a:ext cx="2178840" cy="1713628"/>
          </a:xfrm>
          <a:prstGeom prst="rect">
            <a:avLst/>
          </a:prstGeom>
          <a:noFill/>
        </p:spPr>
      </p:pic>
      <p:pic>
        <p:nvPicPr>
          <p:cNvPr id="16" name="Picture 26" descr="Picture 26 descriptio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0543" y="2763379"/>
            <a:ext cx="2179558" cy="1714193"/>
          </a:xfrm>
          <a:prstGeom prst="rect">
            <a:avLst/>
          </a:prstGeom>
          <a:noFill/>
        </p:spPr>
      </p:pic>
      <p:pic>
        <p:nvPicPr>
          <p:cNvPr id="17" name="Picture 13" descr="Picture 13 description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2885" y="2763379"/>
            <a:ext cx="2179558" cy="1714193"/>
          </a:xfrm>
          <a:prstGeom prst="rect">
            <a:avLst/>
          </a:prstGeom>
          <a:noFill/>
        </p:spPr>
      </p:pic>
      <p:pic>
        <p:nvPicPr>
          <p:cNvPr id="18" name="Picture 26" descr="Picture 26 descriptio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90543" y="4511817"/>
            <a:ext cx="2194686" cy="1726091"/>
          </a:xfrm>
          <a:prstGeom prst="rect">
            <a:avLst/>
          </a:prstGeom>
          <a:noFill/>
        </p:spPr>
      </p:pic>
      <p:pic>
        <p:nvPicPr>
          <p:cNvPr id="19" name="Picture 13" descr="Picture 13 description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2885" y="4511817"/>
            <a:ext cx="2179558" cy="1726091"/>
          </a:xfrm>
          <a:prstGeom prst="rect">
            <a:avLst/>
          </a:prstGeom>
          <a:noFill/>
        </p:spPr>
      </p:pic>
      <p:pic>
        <p:nvPicPr>
          <p:cNvPr id="20" name="Picture 26" descr="Picture 26 description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07723" y="6264025"/>
            <a:ext cx="2160326" cy="1699067"/>
          </a:xfrm>
          <a:prstGeom prst="rect">
            <a:avLst/>
          </a:prstGeom>
          <a:noFill/>
        </p:spPr>
      </p:pic>
      <p:pic>
        <p:nvPicPr>
          <p:cNvPr id="21" name="Picture 13" descr="Picture 13 description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42501" y="6264025"/>
            <a:ext cx="2160326" cy="1699067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947840" y="1676402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1 h</a:t>
            </a:r>
            <a:endParaRPr lang="ko-KR" altLang="en-US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947840" y="3435809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2 h</a:t>
            </a:r>
            <a:endParaRPr lang="ko-KR" alt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946078" y="5195216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4 h</a:t>
            </a:r>
            <a:endParaRPr lang="ko-KR" alt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940074" y="6928892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8 h</a:t>
            </a:r>
            <a:endParaRPr lang="ko-KR" alt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316604" y="8171057"/>
            <a:ext cx="4937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MOF coating mechanism by time (EDX </a:t>
            </a:r>
            <a:r>
              <a:rPr lang="en-US" altLang="ko-KR" b="1" dirty="0" err="1" smtClean="0"/>
              <a:t>Cu_Yellow</a:t>
            </a:r>
            <a:r>
              <a:rPr lang="en-US" altLang="ko-KR" b="1" dirty="0" smtClean="0"/>
              <a:t>)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49613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</Words>
  <Application>Microsoft Office PowerPoint</Application>
  <PresentationFormat>Custom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송경섭</dc:creator>
  <cp:lastModifiedBy>SONG Kyung</cp:lastModifiedBy>
  <cp:revision>82</cp:revision>
  <dcterms:created xsi:type="dcterms:W3CDTF">2017-11-09T05:43:44Z</dcterms:created>
  <dcterms:modified xsi:type="dcterms:W3CDTF">2017-12-28T15:24:42Z</dcterms:modified>
</cp:coreProperties>
</file>